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12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CÜMENT SAĞLAMLI" initials="ES" lastIdx="2" clrIdx="0">
    <p:extLst>
      <p:ext uri="{19B8F6BF-5375-455C-9EA6-DF929625EA0E}">
        <p15:presenceInfo xmlns:p15="http://schemas.microsoft.com/office/powerpoint/2012/main" userId="S::ercument.saglamli@nes-textile.com::f9ccafd5-5d94-40af-8ad8-d10f9d774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2" d="100"/>
          <a:sy n="72" d="100"/>
        </p:scale>
        <p:origin x="6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commentAuthors" Target="commentAuthors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34453-6D65-47BC-AB56-6A7AED27D661}" type="datetimeFigureOut">
              <a:rPr lang="tr-TR" smtClean="0"/>
              <a:t>27.10.2022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E5ACDF42-7FA1-4C8C-B456-85E3C7085CE8}" type="slidenum">
              <a:rPr lang="tr-TR" smtClean="0"/>
              <a:t>‹#›</a:t>
            </a:fld>
            <a:endParaRPr lang="tr-TR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5531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34453-6D65-47BC-AB56-6A7AED27D661}" type="datetimeFigureOut">
              <a:rPr lang="tr-TR" smtClean="0"/>
              <a:t>27.10.2022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CDF42-7FA1-4C8C-B456-85E3C7085CE8}" type="slidenum">
              <a:rPr lang="tr-TR" smtClean="0"/>
              <a:t>‹#›</a:t>
            </a:fld>
            <a:endParaRPr lang="tr-TR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7809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34453-6D65-47BC-AB56-6A7AED27D661}" type="datetimeFigureOut">
              <a:rPr lang="tr-TR" smtClean="0"/>
              <a:t>27.10.2022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CDF42-7FA1-4C8C-B456-85E3C7085CE8}" type="slidenum">
              <a:rPr lang="tr-TR" smtClean="0"/>
              <a:t>‹#›</a:t>
            </a:fld>
            <a:endParaRPr lang="tr-TR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637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34453-6D65-47BC-AB56-6A7AED27D661}" type="datetimeFigureOut">
              <a:rPr lang="tr-TR" smtClean="0"/>
              <a:t>27.10.2022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CDF42-7FA1-4C8C-B456-85E3C7085CE8}" type="slidenum">
              <a:rPr lang="tr-TR" smtClean="0"/>
              <a:t>‹#›</a:t>
            </a:fld>
            <a:endParaRPr lang="tr-TR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2170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34453-6D65-47BC-AB56-6A7AED27D661}" type="datetimeFigureOut">
              <a:rPr lang="tr-TR" smtClean="0"/>
              <a:t>27.10.2022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CDF42-7FA1-4C8C-B456-85E3C7085CE8}" type="slidenum">
              <a:rPr lang="tr-TR" smtClean="0"/>
              <a:t>‹#›</a:t>
            </a:fld>
            <a:endParaRPr lang="tr-TR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4746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34453-6D65-47BC-AB56-6A7AED27D661}" type="datetimeFigureOut">
              <a:rPr lang="tr-TR" smtClean="0"/>
              <a:t>27.10.2022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CDF42-7FA1-4C8C-B456-85E3C7085CE8}" type="slidenum">
              <a:rPr lang="tr-TR" smtClean="0"/>
              <a:t>‹#›</a:t>
            </a:fld>
            <a:endParaRPr lang="tr-TR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2894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34453-6D65-47BC-AB56-6A7AED27D661}" type="datetimeFigureOut">
              <a:rPr lang="tr-TR" smtClean="0"/>
              <a:t>27.10.2022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CDF42-7FA1-4C8C-B456-85E3C7085CE8}" type="slidenum">
              <a:rPr lang="tr-TR" smtClean="0"/>
              <a:t>‹#›</a:t>
            </a:fld>
            <a:endParaRPr lang="tr-TR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119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34453-6D65-47BC-AB56-6A7AED27D661}" type="datetimeFigureOut">
              <a:rPr lang="tr-TR" smtClean="0"/>
              <a:t>27.10.2022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CDF42-7FA1-4C8C-B456-85E3C7085CE8}" type="slidenum">
              <a:rPr lang="tr-TR" smtClean="0"/>
              <a:t>‹#›</a:t>
            </a:fld>
            <a:endParaRPr lang="tr-TR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8436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34453-6D65-47BC-AB56-6A7AED27D661}" type="datetimeFigureOut">
              <a:rPr lang="tr-TR" smtClean="0"/>
              <a:t>27.10.2022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CDF42-7FA1-4C8C-B456-85E3C7085CE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2449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34453-6D65-47BC-AB56-6A7AED27D661}" type="datetimeFigureOut">
              <a:rPr lang="tr-TR" smtClean="0"/>
              <a:t>27.10.2022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CDF42-7FA1-4C8C-B456-85E3C7085CE8}" type="slidenum">
              <a:rPr lang="tr-TR" smtClean="0"/>
              <a:t>‹#›</a:t>
            </a:fld>
            <a:endParaRPr lang="tr-TR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5616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D0A34453-6D65-47BC-AB56-6A7AED27D661}" type="datetimeFigureOut">
              <a:rPr lang="tr-TR" smtClean="0"/>
              <a:t>27.10.2022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CDF42-7FA1-4C8C-B456-85E3C7085CE8}" type="slidenum">
              <a:rPr lang="tr-TR" smtClean="0"/>
              <a:t>‹#›</a:t>
            </a:fld>
            <a:endParaRPr lang="tr-TR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1917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A34453-6D65-47BC-AB56-6A7AED27D661}" type="datetimeFigureOut">
              <a:rPr lang="tr-TR" smtClean="0"/>
              <a:t>27.10.2022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E5ACDF42-7FA1-4C8C-B456-85E3C7085CE8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8134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3" r:id="rId1"/>
    <p:sldLayoutId id="2147484014" r:id="rId2"/>
    <p:sldLayoutId id="2147484015" r:id="rId3"/>
    <p:sldLayoutId id="2147484016" r:id="rId4"/>
    <p:sldLayoutId id="2147484017" r:id="rId5"/>
    <p:sldLayoutId id="2147484018" r:id="rId6"/>
    <p:sldLayoutId id="2147484019" r:id="rId7"/>
    <p:sldLayoutId id="2147484020" r:id="rId8"/>
    <p:sldLayoutId id="2147484021" r:id="rId9"/>
    <p:sldLayoutId id="2147484022" r:id="rId10"/>
    <p:sldLayoutId id="214748402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>
            <a:extLst>
              <a:ext uri="{FF2B5EF4-FFF2-40B4-BE49-F238E27FC236}">
                <a16:creationId xmlns:a16="http://schemas.microsoft.com/office/drawing/2014/main" id="{EA45802E-660C-4E60-6276-040FAD77E4C6}"/>
              </a:ext>
            </a:extLst>
          </p:cNvPr>
          <p:cNvSpPr/>
          <p:nvPr/>
        </p:nvSpPr>
        <p:spPr>
          <a:xfrm>
            <a:off x="332509" y="0"/>
            <a:ext cx="2854036" cy="61237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tr-TR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DEĞERLERİMİZ</a:t>
            </a:r>
          </a:p>
          <a:p>
            <a:pPr algn="ctr"/>
            <a:endParaRPr lang="tr-TR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tr-TR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PERFORMANS TUTKUSU İLE ÇALIŞIRIZ</a:t>
            </a:r>
          </a:p>
          <a:p>
            <a:pPr algn="ctr"/>
            <a:endParaRPr lang="tr-TR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tr-TR" sz="14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-Gerçekçi hedefler koyarız ve hedeflerimizi aşarak gerçekleştiririz.</a:t>
            </a:r>
          </a:p>
          <a:p>
            <a:pPr algn="ctr"/>
            <a:endParaRPr lang="tr-TR" sz="14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tr-TR" sz="14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-Doğru işi en iyi şekilde sonuca ulaştırırız.</a:t>
            </a:r>
          </a:p>
          <a:p>
            <a:pPr algn="ctr"/>
            <a:endParaRPr lang="tr-TR" sz="14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tr-TR" sz="14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-Hızlı hareket eder, işlerimizi tamamlarız.</a:t>
            </a:r>
          </a:p>
          <a:p>
            <a:pPr algn="ctr"/>
            <a:endParaRPr lang="tr-TR" sz="14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tr-TR" sz="14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-İnovasyon yaklaşımı ile girişimciliğe ve yenilikçiliğe fırsat veririz.</a:t>
            </a:r>
          </a:p>
          <a:p>
            <a:pPr algn="ctr"/>
            <a:endParaRPr lang="tr-TR" sz="14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tr-TR" sz="14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-Sürdürülebilir performans için kişisel gelişime önem veririz, destekleriz.</a:t>
            </a:r>
          </a:p>
          <a:p>
            <a:pPr algn="ctr"/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dirty="0"/>
          </a:p>
          <a:p>
            <a:pPr algn="ctr"/>
            <a:endParaRPr lang="tr-TR" dirty="0"/>
          </a:p>
        </p:txBody>
      </p:sp>
      <p:sp>
        <p:nvSpPr>
          <p:cNvPr id="7" name="Dikdörtgen 6">
            <a:extLst>
              <a:ext uri="{FF2B5EF4-FFF2-40B4-BE49-F238E27FC236}">
                <a16:creationId xmlns:a16="http://schemas.microsoft.com/office/drawing/2014/main" id="{822AECBB-F8E5-7AEA-4475-CC75ED01B944}"/>
              </a:ext>
            </a:extLst>
          </p:cNvPr>
          <p:cNvSpPr/>
          <p:nvPr/>
        </p:nvSpPr>
        <p:spPr>
          <a:xfrm>
            <a:off x="3241964" y="-1"/>
            <a:ext cx="2854036" cy="61237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tr-TR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DEĞERLERİMİZ</a:t>
            </a:r>
          </a:p>
          <a:p>
            <a:pPr algn="ctr"/>
            <a:endParaRPr lang="tr-TR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tr-TR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BİRLİKTE ÇALIŞIRIZ</a:t>
            </a:r>
          </a:p>
          <a:p>
            <a:pPr algn="ctr"/>
            <a:endParaRPr lang="tr-TR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tr-TR" sz="1400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Önce insan felsefesiyle;</a:t>
            </a:r>
          </a:p>
          <a:p>
            <a:pPr algn="ctr"/>
            <a:r>
              <a:rPr lang="tr-TR" sz="14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-Birbirimize güler yüzlü ve karşılıklı saygıyla yaklaşırız.</a:t>
            </a:r>
          </a:p>
          <a:p>
            <a:pPr algn="ctr"/>
            <a:r>
              <a:rPr lang="tr-TR" sz="14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-Farklılıkları çeşitlilik olarak görür, onlara değer veririz.</a:t>
            </a:r>
          </a:p>
          <a:p>
            <a:pPr algn="ctr"/>
            <a:r>
              <a:rPr lang="tr-TR" sz="14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-Takım olarak sürekli öğrenir, birbirimize destek verir ve birbirimizi geliştiririz.</a:t>
            </a:r>
          </a:p>
          <a:p>
            <a:pPr algn="ctr"/>
            <a:r>
              <a:rPr lang="tr-TR" sz="14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-Çatışmadan kaçmayıp sorunları birlikte çözeriz.</a:t>
            </a:r>
          </a:p>
          <a:p>
            <a:pPr algn="ctr"/>
            <a:r>
              <a:rPr lang="tr-TR" sz="14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-Gayret ve başarıyı takdir ederiz.</a:t>
            </a:r>
          </a:p>
          <a:p>
            <a:pPr algn="ctr"/>
            <a:r>
              <a:rPr lang="tr-TR" sz="14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-Yaptığımız her şey için bireysel sorumluluk üstleniriz.</a:t>
            </a:r>
          </a:p>
          <a:p>
            <a:pPr algn="ctr"/>
            <a:r>
              <a:rPr lang="tr-TR" sz="14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-Tüm paydaşlarımızla ilişkilerimizi, karşılıklı güven üzerine kurarız.</a:t>
            </a:r>
          </a:p>
          <a:p>
            <a:pPr algn="ctr"/>
            <a:endParaRPr lang="tr-TR" sz="14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sz="14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sz="14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dirty="0"/>
          </a:p>
          <a:p>
            <a:pPr algn="ctr"/>
            <a:endParaRPr lang="tr-TR" dirty="0"/>
          </a:p>
        </p:txBody>
      </p:sp>
      <p:sp>
        <p:nvSpPr>
          <p:cNvPr id="10" name="Dikdörtgen 9">
            <a:extLst>
              <a:ext uri="{FF2B5EF4-FFF2-40B4-BE49-F238E27FC236}">
                <a16:creationId xmlns:a16="http://schemas.microsoft.com/office/drawing/2014/main" id="{5206C677-E416-BD47-9A99-5153ADE80480}"/>
              </a:ext>
            </a:extLst>
          </p:cNvPr>
          <p:cNvSpPr/>
          <p:nvPr/>
        </p:nvSpPr>
        <p:spPr>
          <a:xfrm>
            <a:off x="6151421" y="0"/>
            <a:ext cx="2854036" cy="61237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tr-TR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DEĞERLERİMİZ</a:t>
            </a:r>
          </a:p>
          <a:p>
            <a:pPr algn="ctr"/>
            <a:endParaRPr lang="tr-TR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tr-TR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MÜŞTERİMİZ İLE BERABER </a:t>
            </a:r>
          </a:p>
          <a:p>
            <a:pPr algn="ctr"/>
            <a:r>
              <a:rPr lang="tr-TR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YÜRÜRÜZ</a:t>
            </a:r>
          </a:p>
          <a:p>
            <a:pPr algn="ctr"/>
            <a:endParaRPr lang="tr-TR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tr-TR" sz="14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-Geleceği müşterilerimizle birlikte şekillendiririz.</a:t>
            </a:r>
          </a:p>
          <a:p>
            <a:pPr algn="ctr"/>
            <a:r>
              <a:rPr lang="tr-TR" sz="14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-Müşterilerimizin ihtiyaçlarını aşarak karşılarız.</a:t>
            </a:r>
          </a:p>
          <a:p>
            <a:pPr algn="ctr"/>
            <a:r>
              <a:rPr lang="tr-TR" sz="14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-Açık ve pozitif iletişimle sorunlara yaklaşırız.</a:t>
            </a:r>
          </a:p>
          <a:p>
            <a:pPr algn="ctr"/>
            <a:r>
              <a:rPr lang="tr-TR" sz="14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-Değişen ihtiyaçlara hızlı bir şekilde adapte oluruz, çözüm üretiriz.</a:t>
            </a:r>
          </a:p>
          <a:p>
            <a:pPr algn="ctr"/>
            <a:r>
              <a:rPr lang="tr-TR" sz="14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-Ürün ve hizmetlerimizi yenilik ve inovasyon kültürüyle yönlendiririz</a:t>
            </a:r>
            <a:r>
              <a:rPr lang="tr-TR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algn="ctr"/>
            <a:endParaRPr lang="tr-TR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dirty="0"/>
          </a:p>
          <a:p>
            <a:pPr algn="ctr"/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dirty="0"/>
          </a:p>
          <a:p>
            <a:pPr algn="ctr"/>
            <a:endParaRPr lang="tr-TR" dirty="0"/>
          </a:p>
        </p:txBody>
      </p:sp>
      <p:sp>
        <p:nvSpPr>
          <p:cNvPr id="16" name="Dikdörtgen 15">
            <a:extLst>
              <a:ext uri="{FF2B5EF4-FFF2-40B4-BE49-F238E27FC236}">
                <a16:creationId xmlns:a16="http://schemas.microsoft.com/office/drawing/2014/main" id="{C90B5A42-9AC3-A547-F482-89A8E98015E4}"/>
              </a:ext>
            </a:extLst>
          </p:cNvPr>
          <p:cNvSpPr/>
          <p:nvPr/>
        </p:nvSpPr>
        <p:spPr>
          <a:xfrm>
            <a:off x="9060876" y="0"/>
            <a:ext cx="2854036" cy="61237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tr-TR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DEĞERLERİMİZ</a:t>
            </a:r>
          </a:p>
          <a:p>
            <a:pPr algn="ctr"/>
            <a:endParaRPr lang="tr-TR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tr-TR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SÜRDÜRÜLEBİLİRLİK ÖNCELİĞİMİZDİR</a:t>
            </a:r>
          </a:p>
          <a:p>
            <a:pPr algn="ctr"/>
            <a:endParaRPr lang="tr-TR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tr-TR" sz="14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-Sürdürülebilir büyüme odağımızdır.</a:t>
            </a:r>
          </a:p>
          <a:p>
            <a:pPr algn="ctr"/>
            <a:r>
              <a:rPr lang="tr-TR" sz="14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-Çevresel duyarlılığı sürdürülebilirliğin temeli olarak görürüz.</a:t>
            </a:r>
          </a:p>
          <a:p>
            <a:pPr algn="ctr"/>
            <a:r>
              <a:rPr lang="tr-TR" sz="14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-Çalışanlarımız, iş ortaklarımız ve müşterilerimiz ile sürdürülebilirliği birlikte sağlarız.</a:t>
            </a:r>
          </a:p>
          <a:p>
            <a:pPr algn="ctr"/>
            <a:r>
              <a:rPr lang="tr-TR" sz="14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-Çevreye, çalışanlarımıza, iş ortaklarımıza ve müşterilerimize değer veririz.</a:t>
            </a:r>
          </a:p>
          <a:p>
            <a:pPr algn="ctr"/>
            <a:r>
              <a:rPr lang="tr-TR" sz="14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-Sosyal sorumluluk bilinciyle hareket ederiz.</a:t>
            </a:r>
          </a:p>
          <a:p>
            <a:pPr algn="ctr"/>
            <a:r>
              <a:rPr lang="tr-TR" sz="14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-İş Sağlığı ve Güvenliğinin kültürel ve sürdürülebilir olmasını sağlarız.</a:t>
            </a:r>
            <a:endParaRPr lang="tr-TR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dirty="0"/>
          </a:p>
          <a:p>
            <a:pPr algn="ctr"/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dirty="0"/>
          </a:p>
          <a:p>
            <a:pPr algn="ctr"/>
            <a:endParaRPr lang="tr-TR" dirty="0"/>
          </a:p>
        </p:txBody>
      </p:sp>
      <p:pic>
        <p:nvPicPr>
          <p:cNvPr id="2" name="Resim 1" descr="NES Textile">
            <a:extLst>
              <a:ext uri="{FF2B5EF4-FFF2-40B4-BE49-F238E27FC236}">
                <a16:creationId xmlns:a16="http://schemas.microsoft.com/office/drawing/2014/main" id="{3136101E-D035-178B-FB76-4A87EC14EEA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84" y="112680"/>
            <a:ext cx="2112645" cy="98044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Resim 2" descr="NES Textile">
            <a:extLst>
              <a:ext uri="{FF2B5EF4-FFF2-40B4-BE49-F238E27FC236}">
                <a16:creationId xmlns:a16="http://schemas.microsoft.com/office/drawing/2014/main" id="{304631E7-4E55-D651-516E-CB52527DF1A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0398" y="112680"/>
            <a:ext cx="2112645" cy="98044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Resim 3" descr="NES Textile">
            <a:extLst>
              <a:ext uri="{FF2B5EF4-FFF2-40B4-BE49-F238E27FC236}">
                <a16:creationId xmlns:a16="http://schemas.microsoft.com/office/drawing/2014/main" id="{2128130A-31F5-9F18-5BDA-5480E661F1B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6695" y="112680"/>
            <a:ext cx="2112645" cy="98044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Resim 5" descr="NES Textile">
            <a:extLst>
              <a:ext uri="{FF2B5EF4-FFF2-40B4-BE49-F238E27FC236}">
                <a16:creationId xmlns:a16="http://schemas.microsoft.com/office/drawing/2014/main" id="{DB874831-62B7-13EE-8C77-0A95225A086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31571" y="112680"/>
            <a:ext cx="2112645" cy="9804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55123157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">
  <a:themeElements>
    <a:clrScheme name="Özel 1">
      <a:dk1>
        <a:srgbClr val="FFFFFF"/>
      </a:dk1>
      <a:lt1>
        <a:sysClr val="window" lastClr="FFFFFF"/>
      </a:lt1>
      <a:dk2>
        <a:srgbClr val="454545"/>
      </a:dk2>
      <a:lt2>
        <a:srgbClr val="DFDBD5"/>
      </a:lt2>
      <a:accent1>
        <a:srgbClr val="FFFFFF"/>
      </a:accent1>
      <a:accent2>
        <a:srgbClr val="FFFFFF"/>
      </a:accent2>
      <a:accent3>
        <a:srgbClr val="FFFFFF"/>
      </a:accent3>
      <a:accent4>
        <a:srgbClr val="FFFFFF"/>
      </a:accent4>
      <a:accent5>
        <a:srgbClr val="586EA6"/>
      </a:accent5>
      <a:accent6>
        <a:srgbClr val="FFFFFF"/>
      </a:accent6>
      <a:hlink>
        <a:srgbClr val="FFFFFF"/>
      </a:hlink>
      <a:folHlink>
        <a:srgbClr val="FFFFFF"/>
      </a:folHlink>
    </a:clrScheme>
    <a:fontScheme name="Galeri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Belge" ma:contentTypeID="0x0101009AC17A54CDC9064CBB6E76D9FBDE2F51" ma:contentTypeVersion="0" ma:contentTypeDescription="Yeni belge oluşturun." ma:contentTypeScope="" ma:versionID="a31ac3184dc967949a05e70dc49a171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e85b7b43cd3eec612e4065c50151499a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İçerik Türü"/>
        <xsd:element ref="dc:title" minOccurs="0" maxOccurs="1" ma:index="4" ma:displayName="Başlı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0D482B9-C922-4C7F-B53B-F14BD15FE61F}">
  <ds:schemaRefs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7101DD3F-8222-4862-BFC6-89151425F5B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FCDCA0A-19D8-42C9-B7BC-DBE5D8A5105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162</TotalTime>
  <Words>229</Words>
  <Application>Microsoft Office PowerPoint</Application>
  <PresentationFormat>Geniş ekran</PresentationFormat>
  <Paragraphs>250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4" baseType="lpstr">
      <vt:lpstr>Arial</vt:lpstr>
      <vt:lpstr>Gill Sans MT</vt:lpstr>
      <vt:lpstr>Galeri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ERCÜMENT SAĞLAMLI</dc:creator>
  <cp:lastModifiedBy>ERCÜMENT SAĞLAMLI</cp:lastModifiedBy>
  <cp:revision>6</cp:revision>
  <dcterms:created xsi:type="dcterms:W3CDTF">2022-10-17T06:24:38Z</dcterms:created>
  <dcterms:modified xsi:type="dcterms:W3CDTF">2022-10-27T13:55:29Z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0x0101009AC17A54CDC9064CBB6E76D9FBDE2F51</vt:lpwstr>
  </property>
</Properties>
</file>